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8" r:id="rId4"/>
    <p:sldId id="277" r:id="rId5"/>
  </p:sldIdLst>
  <p:sldSz cx="9144000" cy="5143500" type="screen16x9"/>
  <p:notesSz cx="6858000" cy="9144000"/>
  <p:embeddedFontLst>
    <p:embeddedFont>
      <p:font typeface="Lato" panose="020F0502020204030203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i0ydUjgVwMdtyxmTPPzWSa1wC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28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0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erick.caych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8 – Apache Spark y Kafka</a:t>
            </a:r>
          </a:p>
        </p:txBody>
      </p:sp>
      <p:sp>
        <p:nvSpPr>
          <p:cNvPr id="56" name="Google Shape;56;p1"/>
          <p:cNvSpPr txBox="1"/>
          <p:nvPr/>
        </p:nvSpPr>
        <p:spPr>
          <a:xfrm>
            <a:off x="871875" y="1741600"/>
            <a:ext cx="6185100" cy="23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Erick Caycho González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erick.caycho@gmail.com</a:t>
            </a:r>
            <a:endParaRPr lang="es"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https://www.linkedin.com/in/erick-caycho-a0115b31/</a:t>
            </a:r>
            <a:endParaRPr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7554701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Spark Streaming - </a:t>
            </a:r>
            <a:r>
              <a:rPr lang="es-419" sz="3600" b="1" i="0" u="none" strike="noStrike" cap="none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Joins</a:t>
            </a:r>
            <a:endParaRPr lang="es-419"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5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Streaming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to Static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Operación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stateless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Streaming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to Streaming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Dataframe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Operación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del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stateful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Inner Join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Left Outer Join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Right Outer Join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Full Outer Join no es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soportado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7554701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Spark Streaming - </a:t>
            </a:r>
            <a:r>
              <a:rPr lang="es-419" sz="3600" b="1" i="0" u="none" strike="noStrike" cap="none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Joins</a:t>
            </a:r>
            <a:endParaRPr lang="es-419"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5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419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026" name="Picture 2" descr="OUTER JOIN: definición y ejemplos de aplicación">
            <a:extLst>
              <a:ext uri="{FF2B5EF4-FFF2-40B4-BE49-F238E27FC236}">
                <a16:creationId xmlns:a16="http://schemas.microsoft.com/office/drawing/2014/main" id="{3CE948DD-8DA5-EA50-DBDD-EF2549906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" b="39721"/>
          <a:stretch/>
        </p:blipFill>
        <p:spPr bwMode="auto">
          <a:xfrm>
            <a:off x="1703720" y="1706688"/>
            <a:ext cx="5431759" cy="173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7963375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Spark Streaming - </a:t>
            </a:r>
            <a:r>
              <a:rPr lang="es-419" sz="3600" b="1" i="0" u="none" strike="noStrike" cap="none" dirty="0" err="1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Joins</a:t>
            </a:r>
            <a:r>
              <a:rPr lang="es-419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4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3741864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Left</a:t>
            </a:r>
            <a:r>
              <a:rPr lang="es-419" sz="1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Outer</a:t>
            </a:r>
            <a:endParaRPr lang="es-419" sz="1200" b="1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Left Side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debe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ser Stream</a:t>
            </a: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debe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declarer Watermark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Right Side Stream</a:t>
            </a:r>
          </a:p>
          <a:p>
            <a:pPr algn="l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debe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declarar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limitante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entre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Left Side y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Right Side</a:t>
            </a:r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" name="Google Shape;66;p2">
            <a:extLst>
              <a:ext uri="{FF2B5EF4-FFF2-40B4-BE49-F238E27FC236}">
                <a16:creationId xmlns:a16="http://schemas.microsoft.com/office/drawing/2014/main" id="{08AB5B5F-4F0E-8CB7-5267-B2AB0545F009}"/>
              </a:ext>
            </a:extLst>
          </p:cNvPr>
          <p:cNvSpPr/>
          <p:nvPr/>
        </p:nvSpPr>
        <p:spPr>
          <a:xfrm>
            <a:off x="5016160" y="928520"/>
            <a:ext cx="3741864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Right</a:t>
            </a:r>
            <a:r>
              <a:rPr lang="es-419" sz="1200" b="1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s-419" sz="1200" b="1" dirty="0" err="1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Outer</a:t>
            </a:r>
            <a:endParaRPr lang="es-419" sz="1200" b="1" dirty="0">
              <a:solidFill>
                <a:schemeClr val="bg2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Right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Side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debe ser Stream</a:t>
            </a: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debe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declarer Watermark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Left Side Stream</a:t>
            </a:r>
          </a:p>
          <a:p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debe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declarar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limitante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entre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Left Side y </a:t>
            </a: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Right Side</a:t>
            </a:r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endParaRPr lang="es-419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85345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330183B7B8F4F94139DFC85737F7B" ma:contentTypeVersion="12" ma:contentTypeDescription="Create a new document." ma:contentTypeScope="" ma:versionID="1a4bd644d95e78c94272faea1d2b9472">
  <xsd:schema xmlns:xsd="http://www.w3.org/2001/XMLSchema" xmlns:xs="http://www.w3.org/2001/XMLSchema" xmlns:p="http://schemas.microsoft.com/office/2006/metadata/properties" xmlns:ns2="c9f99c0a-1266-4e6f-9255-e4042de4af84" xmlns:ns3="faa0fd4c-f734-4cdc-81e9-83e0a52fc0f2" targetNamespace="http://schemas.microsoft.com/office/2006/metadata/properties" ma:root="true" ma:fieldsID="b9da445595ffec32c84e427aa92ee43e" ns2:_="" ns3:_="">
    <xsd:import namespace="c9f99c0a-1266-4e6f-9255-e4042de4af84"/>
    <xsd:import namespace="faa0fd4c-f734-4cdc-81e9-83e0a52fc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99c0a-1266-4e6f-9255-e4042de4a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c542fbe-dd89-4679-92c6-c812f21a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0fd4c-f734-4cdc-81e9-83e0a52fc0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7c74325-c965-4297-826f-f342f62224be}" ma:internalName="TaxCatchAll" ma:showField="CatchAllData" ma:web="faa0fd4c-f734-4cdc-81e9-83e0a52fc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f99c0a-1266-4e6f-9255-e4042de4af84">
      <Terms xmlns="http://schemas.microsoft.com/office/infopath/2007/PartnerControls"/>
    </lcf76f155ced4ddcb4097134ff3c332f>
    <TaxCatchAll xmlns="faa0fd4c-f734-4cdc-81e9-83e0a52fc0f2" xsi:nil="true"/>
  </documentManagement>
</p:properties>
</file>

<file path=customXml/itemProps1.xml><?xml version="1.0" encoding="utf-8"?>
<ds:datastoreItem xmlns:ds="http://schemas.openxmlformats.org/officeDocument/2006/customXml" ds:itemID="{542683BC-8C68-4254-80B8-FAAA8BEECE4B}"/>
</file>

<file path=customXml/itemProps2.xml><?xml version="1.0" encoding="utf-8"?>
<ds:datastoreItem xmlns:ds="http://schemas.openxmlformats.org/officeDocument/2006/customXml" ds:itemID="{65999E39-F21D-4632-9E2C-5AC117E1BB9D}"/>
</file>

<file path=customXml/itemProps3.xml><?xml version="1.0" encoding="utf-8"?>
<ds:datastoreItem xmlns:ds="http://schemas.openxmlformats.org/officeDocument/2006/customXml" ds:itemID="{473F815E-155F-4709-9093-85F58C54EA36}"/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143</Words>
  <Application>Microsoft Office PowerPoint</Application>
  <PresentationFormat>On-screen Show (16:9)</PresentationFormat>
  <Paragraphs>33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Lato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Caycho</dc:creator>
  <cp:lastModifiedBy>Erick Caycho</cp:lastModifiedBy>
  <cp:revision>38</cp:revision>
  <dcterms:modified xsi:type="dcterms:W3CDTF">2023-04-26T23:26:24Z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0x01010033B330183B7B8F4F94139DFC85737F7B</vt:lpwstr>
  </property>
</Properties>
</file>